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AB876-5452-4190-B0C9-76DDB2499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E7206D-39D1-F940-5C03-B4837B895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FA746-C405-4AEB-A115-5F1F182F8CD0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23F166-686B-7BC4-A034-8E63C2DF5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7D4A48-E295-CC4A-EB61-920B344F4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2FC35-8F47-4284-9D30-BB6AA6271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23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EFDF5A-4DB1-7A46-AD19-6BB525F77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34339-1A4F-5802-D69E-D61F1CCFC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C80F0-6DEC-738E-DF2A-F332DC8B75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AFA746-C405-4AEB-A115-5F1F182F8CD0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BDCBA-134F-E2CE-BA6C-9E651511F1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E6962-A485-7B9A-67EC-8B74D2853E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12FC35-8F47-4284-9D30-BB6AA6271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8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269D22D-DAB9-A4E6-5284-76FB4B05A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23AFDD-5037-5B24-28B8-D8B8068CBE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22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B2940F-03AA-D894-43D3-6E80A8A9B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Calibra RXT vs Calibra Eco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8A3AF1-D721-0844-F7CD-CEBD1FD5A3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19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BECAD6-D890-C3AA-6115-E70EC60C3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Calibra RXT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9FE3CF-D9E5-8EF7-8C68-3FDF3FDE06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20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0EBD2A8-674E-3043-E594-266241E80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Calibra RXT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F170A4-3171-98AA-C8B6-34E169FB9B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69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3E9154C-03EC-DD0D-DD02-215772779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Calibra RXT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3779A0-30A7-D25D-336B-6ED9F1F171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851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6954A82-8B51-2CA2-4A3B-D5533D7A5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The reason behind f-gas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4297F1-B027-1E3F-82D2-E123635ADF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66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46712A9-A157-700E-AA98-92A2C1674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31EA97-542A-1AE0-719F-542E45A596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048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B98E123-3599-51AB-058A-967373548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Wide Product Range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A92173-6932-C4A7-E454-E83D4CF892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33490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859E4B2-D595-B980-BFFB-887F07181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Safety Solution Inside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2A632B-DE1A-B5F1-7365-BFBF03D7C1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07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2195303-EBE1-FF08-19F7-AF7E509DE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News Inside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921A1C-C501-3896-1165-F2A6F6CB05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54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78684BC-CF82-9706-7DBC-8C2F55718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New Immersion Heater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78E473-0E96-35FF-A78B-DD35D1EAD8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729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9FD5A13-D07A-086D-F96A-4E827108B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600" b="1"/>
              <a:t>Thermia Calibra RXT</a:t>
            </a:r>
            <a:br>
              <a:rPr lang="en-SE" sz="2400" b="1"/>
            </a:br>
            <a:r>
              <a:rPr lang="sv-SE" sz="2400" b="1"/>
              <a:t> </a:t>
            </a:r>
            <a:r>
              <a:rPr lang="sv-SE" sz="2400"/>
              <a:t>Product Presentation</a:t>
            </a:r>
            <a:endParaRPr lang="en-SE" sz="280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F07037-479D-812C-9FA1-74FC85A341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94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99379F-67E5-CDEC-5842-2992E567A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Check Valve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D884FC-D853-D11D-72CB-3534309083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65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9CE82BF-04A2-76E5-5187-FBA99C8AB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News - Outside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0F04C0-B7EC-D27B-D2D2-C381A2FF3E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017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5BBCCEA-A0CF-9BEC-C318-8348647C8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Ventilation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1B8EDE-CB30-4E82-4EFA-E7F68B8FD6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7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4E3AFA8-D7A2-4C59-49E4-ACB2C5AB2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C8194D-B1F7-2EFA-542A-86224AE494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24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040034C-97F7-D6EB-C6AF-3D8AA145B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News – BM 230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2F23F-8DE0-F4E6-B39B-B41DA06BBB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2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1C3B376-E107-6B2C-77AE-5B6CCFCB0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News – </a:t>
            </a:r>
            <a:r>
              <a:rPr lang="en-SE" sz="2400" b="1"/>
              <a:t>Calibra RXT 7 </a:t>
            </a:r>
            <a:r>
              <a:rPr lang="en-SE" sz="3000"/>
              <a:t>– Terminal Block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43256E-0924-9F3A-5D0C-911DB59DB2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626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6A38111-5FCC-FA5F-FAE3-C63D08FEB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News – EM4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BAA421-36EB-845B-C534-6D9622AD00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19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A2C071C-86E4-9910-8B63-7F892595F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News – Cascade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F460A1-59A1-27ED-520B-DD75B762BD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90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EBF2FD0-5817-BD0B-DC00-4C43F8DD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Accessories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B1C03E-09DB-2522-50BC-AA88382E2C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341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BDC2DA-E228-0F12-48CE-F5CAB9B65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News – Cooling Module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88565E-1ED2-8BB0-9ED7-1FE9067D141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17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BE178E6-DF49-D37C-11F0-88B74FDF2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Agenda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35665A-63D6-FFEC-55A1-E62272AE5D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5266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5F3DF20-8F35-4097-12B4-62C835DB0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Update – MBH (Legend)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C5CC7E-BC71-F9CD-717A-CBE8AB4B88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11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6BEA53B-0F30-EE60-29D9-9B3BB6027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Refrigerant &amp; tCO2e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3EC53-C201-83E8-ECCA-A6F46D1796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243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237F4C4-375D-876B-284B-F73EE7EA7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Envelope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3AA92A-0E3D-6ADA-0E76-07AA0184C8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000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3F3A1C-57CB-4D3E-91B3-0DB2686F9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Sound </a:t>
            </a:r>
            <a:r>
              <a:rPr lang="sv-SE" sz="3000"/>
              <a:t>P</a:t>
            </a:r>
            <a:r>
              <a:rPr lang="en-SE" sz="3000"/>
              <a:t>ower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DA7B23-D8D2-3A39-6109-00AC39D829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4675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A61CCC0-9EC2-2CDD-83A0-D814DAC35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Sound </a:t>
            </a:r>
            <a:r>
              <a:rPr lang="sv-SE" sz="3000"/>
              <a:t>P</a:t>
            </a:r>
            <a:r>
              <a:rPr lang="en-SE" sz="3000"/>
              <a:t>ower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49409B-B6A7-9C33-ABC3-71623DD47E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625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04C16A9-CD25-E801-6CA8-8B447F40A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Efficiency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9FA380-5B6F-B7BC-3DFC-78378D0F9D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295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6E3C39D-55AC-C3E2-30FF-5EAD5BF07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Efficiency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287223-7361-B0F3-DA11-11F5C4CDD5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2734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AEC9CAB-61DD-0DC8-150C-618A8A72D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Domestic </a:t>
            </a:r>
            <a:r>
              <a:rPr lang="sv-SE" sz="3000"/>
              <a:t>H</a:t>
            </a:r>
            <a:r>
              <a:rPr lang="en-SE" sz="3000"/>
              <a:t>ot </a:t>
            </a:r>
            <a:r>
              <a:rPr lang="sv-SE" sz="3000"/>
              <a:t>W</a:t>
            </a:r>
            <a:r>
              <a:rPr lang="en-SE" sz="3000"/>
              <a:t>ater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2848D1-26F6-8E8A-0223-7CC04118DA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5142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16EEA03-524F-AA88-67CD-3CEADE748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Calibra RXT Data</a:t>
            </a:r>
            <a:r>
              <a:rPr lang="sv-SE" sz="3000"/>
              <a:t> O</a:t>
            </a:r>
            <a:r>
              <a:rPr lang="en-SE" sz="3000"/>
              <a:t>verview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79F58D-53E2-48AB-8110-5E006DFC24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560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80D840B-479C-1E31-C9BA-F9F79DE80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Competition: Refrigerant &amp; tCO</a:t>
            </a:r>
            <a:r>
              <a:rPr lang="en-SE" sz="3000" baseline="-25000"/>
              <a:t>2</a:t>
            </a:r>
            <a:r>
              <a:rPr lang="en-SE" sz="3000"/>
              <a:t>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D072C4-2CA3-993B-25CA-4C33EE267B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8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048FF1C-156E-7B6C-4ADC-D26E3D096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New Arrival!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E7A2A4-5642-9314-3059-D0D825B788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156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5B4EE04-2DC4-1D7B-7610-5A3571CCF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Competition: Efficiency (SCOP)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8AA83-FF13-B990-7F8A-F823E96124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3557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7342630-B6C1-130D-3F5D-B1BF7D11A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Competition:</a:t>
            </a:r>
            <a:r>
              <a:rPr lang="sv-SE" sz="3000"/>
              <a:t> </a:t>
            </a:r>
            <a:r>
              <a:rPr lang="en-SE" sz="3000"/>
              <a:t>Efficiency (SCOP)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E03CE5-628F-BAA3-B47A-3FEB40258D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707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F61A39C-5C1F-47AF-3F94-9BE863EAB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Competition: Weight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2EC972-8D67-15F0-7A2A-0B262979E3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469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D1C336E-DE51-9661-3497-6D234A321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Competitio</a:t>
            </a:r>
            <a:r>
              <a:rPr lang="sv-SE" sz="3000"/>
              <a:t>n: D</a:t>
            </a:r>
            <a:r>
              <a:rPr lang="en-SE" sz="3000"/>
              <a:t>omestic </a:t>
            </a:r>
            <a:r>
              <a:rPr lang="sv-SE" sz="3000"/>
              <a:t>H</a:t>
            </a:r>
            <a:r>
              <a:rPr lang="en-SE" sz="3000"/>
              <a:t>ot </a:t>
            </a:r>
            <a:r>
              <a:rPr lang="sv-SE" sz="3000"/>
              <a:t>W</a:t>
            </a:r>
            <a:r>
              <a:rPr lang="en-SE" sz="3000"/>
              <a:t>ater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A5A852-70E2-602C-D3D2-107A620654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9084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8303F5C-BAA2-D4B0-4E77-C28D0139E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Competitio</a:t>
            </a:r>
            <a:r>
              <a:rPr lang="sv-SE" sz="3000"/>
              <a:t>n: </a:t>
            </a:r>
            <a:r>
              <a:rPr lang="en-SE" sz="3000"/>
              <a:t>Domestic </a:t>
            </a:r>
            <a:r>
              <a:rPr lang="sv-SE" sz="3000"/>
              <a:t>H</a:t>
            </a:r>
            <a:r>
              <a:rPr lang="en-SE" sz="3000"/>
              <a:t>ot </a:t>
            </a:r>
            <a:r>
              <a:rPr lang="sv-SE" sz="3000"/>
              <a:t>W</a:t>
            </a:r>
            <a:r>
              <a:rPr lang="en-SE" sz="3000"/>
              <a:t>ater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F71066-B77D-6600-F6BA-96758A0DCC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650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46CAC11-BC59-407B-9B1D-6ECF132AC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Competition</a:t>
            </a:r>
            <a:r>
              <a:rPr lang="sv-SE" sz="3000"/>
              <a:t>: </a:t>
            </a:r>
            <a:r>
              <a:rPr lang="en-SE" sz="3000"/>
              <a:t>Sound </a:t>
            </a:r>
            <a:r>
              <a:rPr lang="sv-SE" sz="3000"/>
              <a:t>P</a:t>
            </a:r>
            <a:r>
              <a:rPr lang="en-SE" sz="3000"/>
              <a:t>ower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E34B5A-E84D-DBA7-8736-363A9B22EB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380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AEFED36-C20E-2914-B3E7-15025527E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Competition</a:t>
            </a:r>
            <a:r>
              <a:rPr lang="sv-SE" sz="3000"/>
              <a:t>: </a:t>
            </a:r>
            <a:r>
              <a:rPr lang="en-SE" sz="3000"/>
              <a:t>Sound </a:t>
            </a:r>
            <a:r>
              <a:rPr lang="sv-SE" sz="3000"/>
              <a:t>P</a:t>
            </a:r>
            <a:r>
              <a:rPr lang="en-SE" sz="3000"/>
              <a:t>ower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3AFF8A-5B93-68D3-BF79-9AB3F738E0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4270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6C627AE-35FC-0525-5982-D9E54EFD3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Competition – R290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E97F80-2475-2145-CD22-1D0C61FD83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1652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E2838C-1D78-2775-B62D-FAB20F8D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Competition – R290 </a:t>
            </a:r>
            <a:br>
              <a:rPr lang="sv-SE" sz="3000"/>
            </a:br>
            <a:r>
              <a:rPr lang="sv-SE" sz="3000"/>
              <a:t>- </a:t>
            </a:r>
            <a:r>
              <a:rPr lang="sv-SE" sz="2000" b="1"/>
              <a:t>I</a:t>
            </a:r>
            <a:r>
              <a:rPr lang="en-SE" sz="2000" b="1"/>
              <a:t>ndoor </a:t>
            </a:r>
            <a:r>
              <a:rPr lang="sv-SE" sz="2000" b="1"/>
              <a:t>P</a:t>
            </a:r>
            <a:r>
              <a:rPr lang="en-SE" sz="2000" b="1"/>
              <a:t>laced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3DA1F6-F63E-85DD-826E-7AC6BD2116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7161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CFAC9E-C8DD-237F-816C-EA88A4228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Competition – R290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16E0BD-631F-491E-6EAF-FDA593AE5B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26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57BC22-3BB1-CF14-CACF-B8CA43F2B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>
                <a:solidFill>
                  <a:srgbClr val="000000"/>
                </a:solidFill>
              </a:rPr>
              <a:t>The Name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1509A7-E18F-FCEC-3740-4BCDD7548C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9554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9D850E-C530-CCFC-8C91-4401BF0EB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Competition – R290 </a:t>
            </a:r>
            <a:r>
              <a:rPr lang="sv-SE" sz="3000"/>
              <a:t> </a:t>
            </a:r>
            <a:br>
              <a:rPr lang="sv-SE" sz="3000"/>
            </a:br>
            <a:r>
              <a:rPr lang="sv-SE" sz="3000"/>
              <a:t>- </a:t>
            </a:r>
            <a:r>
              <a:rPr lang="sv-SE" sz="2000" b="1"/>
              <a:t>I</a:t>
            </a:r>
            <a:r>
              <a:rPr lang="en-SE" sz="2000" b="1"/>
              <a:t>ndoor </a:t>
            </a:r>
            <a:r>
              <a:rPr lang="sv-SE" sz="2000" b="1"/>
              <a:t>P</a:t>
            </a:r>
            <a:r>
              <a:rPr lang="en-SE" sz="2000" b="1"/>
              <a:t>laced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72D58C-56EB-63F1-200C-A41585C0DB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060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8A196B2-6331-32CF-180F-B9523D5B8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Add-on product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6F5AAF-737F-A7D9-8399-FEE4EC4E0A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951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BA2F0CC-7F57-094A-E831-DE96641F6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Calibra RXT Positioning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FBEBB2-66E6-3631-CAAB-B5935ED2D6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5898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8E83A8-B6F4-E093-CA90-F170A42FD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Calibra RXT Positioning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D16775-55B2-D829-9A04-B2D9B48F97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686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B703E45-866D-8D87-9FF5-9E47FAFB4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Target </a:t>
            </a:r>
            <a:r>
              <a:rPr lang="sv-SE" sz="3000"/>
              <a:t>A</a:t>
            </a:r>
            <a:r>
              <a:rPr lang="en-SE" sz="3000"/>
              <a:t>pplications Calibra RXT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C61D31-DEC0-B822-23A3-43D99BBDFB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4716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0E15443-D300-9243-83B8-6E288E7D4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Calibra RXT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9BE278-D870-9FBE-D9BD-1AACEC41D7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54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00EFA07-6DDF-5AAD-25A1-742495E04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Design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78FC57-CE83-96DD-3B91-43E8307B89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53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3416913-76F0-DDC6-9A82-66BC58CA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Ground Source Product Range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D41F45-ADA7-E15F-3A1F-6D44596339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03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894264E-0C19-5CCC-093B-A182642DC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/>
              <a:t>Calibra Family Overview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5FBAC3-DD83-7B4A-DDD0-7EF5A235E9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81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878D460-7F4C-FA82-AB66-CB9C207C5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SE" sz="3000">
                <a:solidFill>
                  <a:srgbClr val="232323"/>
                </a:solidFill>
              </a:rPr>
              <a:t>Calibra Family - Versatility &amp; Comfort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91F9E5-F27F-9F08-4F34-A91C5E4D16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155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</Words>
  <Application>Microsoft Office PowerPoint</Application>
  <PresentationFormat>Widescreen</PresentationFormat>
  <Paragraphs>52</Paragraphs>
  <Slides>55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Aptos</vt:lpstr>
      <vt:lpstr>Aptos Display</vt:lpstr>
      <vt:lpstr>Arial</vt:lpstr>
      <vt:lpstr>Office Theme</vt:lpstr>
      <vt:lpstr>PowerPoint Presentation</vt:lpstr>
      <vt:lpstr>Thermia Calibra RXT  Product Presentation</vt:lpstr>
      <vt:lpstr>Agenda</vt:lpstr>
      <vt:lpstr>New Arrival!</vt:lpstr>
      <vt:lpstr>The Name</vt:lpstr>
      <vt:lpstr>Design</vt:lpstr>
      <vt:lpstr>Ground Source Product Range</vt:lpstr>
      <vt:lpstr>Calibra Family Overview</vt:lpstr>
      <vt:lpstr>Calibra Family - Versatility &amp; Comfort</vt:lpstr>
      <vt:lpstr>Calibra RXT vs Calibra Eco</vt:lpstr>
      <vt:lpstr>Calibra RXT</vt:lpstr>
      <vt:lpstr>Calibra RXT</vt:lpstr>
      <vt:lpstr>Calibra RXT</vt:lpstr>
      <vt:lpstr>The reason behind f-gas</vt:lpstr>
      <vt:lpstr>PowerPoint Presentation</vt:lpstr>
      <vt:lpstr>Wide Product Range</vt:lpstr>
      <vt:lpstr>Safety Solution Inside</vt:lpstr>
      <vt:lpstr>News Inside</vt:lpstr>
      <vt:lpstr>New Immersion Heater</vt:lpstr>
      <vt:lpstr>Check Valve</vt:lpstr>
      <vt:lpstr>News - Outside</vt:lpstr>
      <vt:lpstr>Ventilation</vt:lpstr>
      <vt:lpstr>PowerPoint Presentation</vt:lpstr>
      <vt:lpstr>News – BM 230</vt:lpstr>
      <vt:lpstr>News – Calibra RXT 7 – Terminal Block</vt:lpstr>
      <vt:lpstr>News – EM4</vt:lpstr>
      <vt:lpstr>News – Cascade</vt:lpstr>
      <vt:lpstr>Accessories</vt:lpstr>
      <vt:lpstr>News – Cooling Module</vt:lpstr>
      <vt:lpstr>Update – MBH (Legend)</vt:lpstr>
      <vt:lpstr>Refrigerant &amp; tCO2e</vt:lpstr>
      <vt:lpstr>Envelope</vt:lpstr>
      <vt:lpstr>Sound Power</vt:lpstr>
      <vt:lpstr>Sound Power</vt:lpstr>
      <vt:lpstr>Efficiency</vt:lpstr>
      <vt:lpstr>Efficiency</vt:lpstr>
      <vt:lpstr>Domestic Hot Water</vt:lpstr>
      <vt:lpstr>Calibra RXT Data Overview</vt:lpstr>
      <vt:lpstr>Competition: Refrigerant &amp; tCO2e</vt:lpstr>
      <vt:lpstr>Competition: Efficiency (SCOP)</vt:lpstr>
      <vt:lpstr>Competition: Efficiency (SCOP)</vt:lpstr>
      <vt:lpstr>Competition: Weight</vt:lpstr>
      <vt:lpstr>Competition: Domestic Hot Water</vt:lpstr>
      <vt:lpstr>Competition: Domestic Hot Water</vt:lpstr>
      <vt:lpstr>Competition: Sound Power</vt:lpstr>
      <vt:lpstr>Competition: Sound Power</vt:lpstr>
      <vt:lpstr>Competition – R290</vt:lpstr>
      <vt:lpstr>Competition – R290  - Indoor Placed</vt:lpstr>
      <vt:lpstr>Competition – R290</vt:lpstr>
      <vt:lpstr>Competition – R290   - Indoor Placed</vt:lpstr>
      <vt:lpstr>Add-on product</vt:lpstr>
      <vt:lpstr>Calibra RXT Positioning</vt:lpstr>
      <vt:lpstr>Calibra RXT Positioning</vt:lpstr>
      <vt:lpstr>Target Applications Calibra RXT</vt:lpstr>
      <vt:lpstr>Calibra RXT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Tõnis Kink</dc:creator>
  <cp:lastModifiedBy>Tõnis Kink</cp:lastModifiedBy>
  <cp:revision>1</cp:revision>
  <dcterms:created xsi:type="dcterms:W3CDTF">2026-04-29T11:49:50Z</dcterms:created>
  <dcterms:modified xsi:type="dcterms:W3CDTF">2026-04-29T11:49:50Z</dcterms:modified>
</cp:coreProperties>
</file>