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B876-5452-4190-B0C9-76DDB249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206D-39D1-F940-5C03-B4837B89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A746-C405-4AEB-A115-5F1F182F8CD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F166-686B-7BC4-A034-8E63C2DF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D4A48-E295-CC4A-EB61-920B344F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2FC35-8F47-4284-9D30-BB6AA627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FDF5A-4DB1-7A46-AD19-6BB525F7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34339-1A4F-5802-D69E-D61F1CCFC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80F0-6DEC-738E-DF2A-F332DC8B7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AFA746-C405-4AEB-A115-5F1F182F8CD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BDCBA-134F-E2CE-BA6C-9E651511F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E6962-A485-7B9A-67EC-8B74D285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12FC35-8F47-4284-9D30-BB6AA627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69D22D-DAB9-A4E6-5284-76FB4B05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3AFDD-5037-5B24-28B8-D8B8068CB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B2940F-03AA-D894-43D3-6E80A8A9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Calibra RXT vs Calibra Eco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A3AF1-D721-0844-F7CD-CEBD1FD5A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BECAD6-D890-C3AA-6115-E70EC60C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Calibra RXT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E3CF-D9E5-8EF7-8C68-3FDF3FDE0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EBD2A8-674E-3043-E594-266241E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Calibra RXT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170A4-3171-98AA-C8B6-34E169FB9B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6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E9154C-03EC-DD0D-DD02-21577277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Calibra RXT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779A0-30A7-D25D-336B-6ED9F1F171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954A82-8B51-2CA2-4A3B-D5533D7A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The reason behind f-gas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297F1-B027-1E3F-82D2-E123635AD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6712A9-A157-700E-AA98-92A2C167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1EA97-542A-1AE0-719F-542E45A596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4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98E123-3599-51AB-058A-96737354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Wide Product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92173-6932-C4A7-E454-E83D4CF892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3349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59E4B2-D595-B980-BFFB-887F0718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Safety Solution Inside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A632B-DE1A-B5F1-7365-BFBF03D7C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07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95303-EBE1-FF08-19F7-AF7E509D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News Inside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21A1C-C501-3896-1165-F2A6F6CB05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5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8684BC-CF82-9706-7DBC-8C2F5571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New Immersion Heater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8E473-0E96-35FF-A78B-DD35D1EAD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2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FD5A13-D07A-086D-F96A-4E827108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600" b="1"/>
              <a:t>Thermia Calibra RXT</a:t>
            </a:r>
            <a:br>
              <a:rPr lang="en-SE" sz="2400" b="1"/>
            </a:br>
            <a:r>
              <a:rPr lang="sv-SE" sz="2400" b="1"/>
              <a:t> </a:t>
            </a:r>
            <a:r>
              <a:rPr lang="sv-SE" sz="2400"/>
              <a:t>Product Presentation</a:t>
            </a:r>
            <a:endParaRPr lang="en-SE" sz="28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07037-479D-812C-9FA1-74FC85A341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94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99379F-67E5-CDEC-5842-2992E567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Check Valve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884FC-D853-D11D-72CB-353430908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CE82BF-04A2-76E5-5187-FBA99C8A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News - Outside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F04C0-B7EC-D27B-D2D2-C381A2FF3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1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BBCCEA-A0CF-9BEC-C318-8348647C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Ventilation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B8EDE-CB30-4E82-4EFA-E7F68B8FD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E3AFA8-D7A2-4C59-49E4-ACB2C5AB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8194D-B1F7-2EFA-542A-86224AE494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2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0034C-97F7-D6EB-C6AF-3D8AA145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News – BM 230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2F23F-8DE0-F4E6-B39B-B41DA06BB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2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C3B376-E107-6B2C-77AE-5B6CCFCB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News – </a:t>
            </a:r>
            <a:r>
              <a:rPr lang="en-SE" sz="2400" b="1"/>
              <a:t>Calibra RXT 7 </a:t>
            </a:r>
            <a:r>
              <a:rPr lang="en-SE" sz="3000"/>
              <a:t>– Terminal Block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3256E-0924-9F3A-5D0C-911DB59DB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26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A38111-5FCC-FA5F-FAE3-C63D08FE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News – EM4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AA421-36EB-845B-C534-6D9622AD0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19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2C071C-86E4-9910-8B63-7F892595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News – Cascade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460A1-59A1-27ED-520B-DD75B762B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0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BF2FD0-5817-BD0B-DC00-4C43F8DD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Accessories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1C03E-09DB-2522-50BC-AA88382E2C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3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BDC2DA-E228-0F12-48CE-F5CAB9B6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News – Cooling Module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8565E-1ED2-8BB0-9ED7-1FE9067D14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1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E178E6-DF49-D37C-11F0-88B74FDF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5665A-63D6-FFEC-55A1-E62272AE5D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26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F3DF20-8F35-4097-12B4-62C835DB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Update – MBH (Legend)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5CC7E-BC71-F9CD-717A-CBE8AB4B8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1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BEA53B-0F30-EE60-29D9-9B3BB602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Refrigerant &amp; tCO2e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3EC53-C201-83E8-ECCA-A6F46D179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24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7F4C4-375D-876B-284B-F73EE7EA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Envelope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AA92A-0E3D-6ADA-0E76-07AA0184C8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0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3F3A1C-57CB-4D3E-91B3-0DB2686F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Sound </a:t>
            </a:r>
            <a:r>
              <a:rPr lang="sv-SE" sz="3000"/>
              <a:t>P</a:t>
            </a:r>
            <a:r>
              <a:rPr lang="en-SE" sz="3000"/>
              <a:t>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A7B23-D8D2-3A39-6109-00AC39D829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67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61CCC0-9EC2-2CDD-83A0-D814DAC3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Sound </a:t>
            </a:r>
            <a:r>
              <a:rPr lang="sv-SE" sz="3000"/>
              <a:t>P</a:t>
            </a:r>
            <a:r>
              <a:rPr lang="en-SE" sz="3000"/>
              <a:t>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9409B-B6A7-9C33-ABC3-71623DD47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62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4C16A9-CD25-E801-6CA8-8B447F40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Efficiency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FA380-5B6F-B7BC-3DFC-78378D0F9D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2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E3C39D-55AC-C3E2-30FF-5EAD5BF0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Efficiency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87223-7361-B0F3-DA11-11F5C4CDD5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73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EC9CAB-61DD-0DC8-150C-618A8A72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Domestic </a:t>
            </a:r>
            <a:r>
              <a:rPr lang="sv-SE" sz="3000"/>
              <a:t>H</a:t>
            </a:r>
            <a:r>
              <a:rPr lang="en-SE" sz="3000"/>
              <a:t>ot </a:t>
            </a:r>
            <a:r>
              <a:rPr lang="sv-SE" sz="3000"/>
              <a:t>W</a:t>
            </a:r>
            <a:r>
              <a:rPr lang="en-SE" sz="3000"/>
              <a:t>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848D1-26F6-8E8A-0223-7CC04118D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14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6EEA03-524F-AA88-67CD-3CEADE74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Calibra RXT Data</a:t>
            </a:r>
            <a:r>
              <a:rPr lang="sv-SE" sz="3000"/>
              <a:t> O</a:t>
            </a:r>
            <a:r>
              <a:rPr lang="en-SE" sz="3000"/>
              <a:t>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9F58D-53E2-48AB-8110-5E006DFC2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56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0D840B-479C-1E31-C9BA-F9F79DE8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Competition: Refrigerant &amp; tCO</a:t>
            </a:r>
            <a:r>
              <a:rPr lang="en-SE" sz="3000" baseline="-25000"/>
              <a:t>2</a:t>
            </a:r>
            <a:r>
              <a:rPr lang="en-SE" sz="3000"/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072C4-2CA3-993B-25CA-4C33EE267B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48FF1C-156E-7B6C-4ADC-D26E3D09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New Arrival!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7A2A4-5642-9314-3059-D0D825B788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15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B4EE04-2DC4-1D7B-7610-5A3571CC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Competition: Efficiency (SCOP)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AA83-FF13-B990-7F8A-F823E9612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55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342630-B6C1-130D-3F5D-B1BF7D11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Competition:</a:t>
            </a:r>
            <a:r>
              <a:rPr lang="sv-SE" sz="3000"/>
              <a:t> </a:t>
            </a:r>
            <a:r>
              <a:rPr lang="en-SE" sz="3000"/>
              <a:t>Efficiency (SCOP)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03CE5-628F-BAA3-B47A-3FEB40258D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0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61A39C-5C1F-47AF-3F94-9BE863EA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Competition: Weight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EC972-8D67-15F0-7A2A-0B262979E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46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1C336E-DE51-9661-3497-6D234A32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</a:t>
            </a:r>
            <a:r>
              <a:rPr lang="sv-SE" sz="3000"/>
              <a:t>n: D</a:t>
            </a:r>
            <a:r>
              <a:rPr lang="en-SE" sz="3000"/>
              <a:t>omestic </a:t>
            </a:r>
            <a:r>
              <a:rPr lang="sv-SE" sz="3000"/>
              <a:t>H</a:t>
            </a:r>
            <a:r>
              <a:rPr lang="en-SE" sz="3000"/>
              <a:t>ot </a:t>
            </a:r>
            <a:r>
              <a:rPr lang="sv-SE" sz="3000"/>
              <a:t>W</a:t>
            </a:r>
            <a:r>
              <a:rPr lang="en-SE" sz="3000"/>
              <a:t>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5A852-70E2-602C-D3D2-107A62065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08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303F5C-BAA2-D4B0-4E77-C28D0139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</a:t>
            </a:r>
            <a:r>
              <a:rPr lang="sv-SE" sz="3000"/>
              <a:t>n: </a:t>
            </a:r>
            <a:r>
              <a:rPr lang="en-SE" sz="3000"/>
              <a:t>Domestic </a:t>
            </a:r>
            <a:r>
              <a:rPr lang="sv-SE" sz="3000"/>
              <a:t>H</a:t>
            </a:r>
            <a:r>
              <a:rPr lang="en-SE" sz="3000"/>
              <a:t>ot </a:t>
            </a:r>
            <a:r>
              <a:rPr lang="sv-SE" sz="3000"/>
              <a:t>W</a:t>
            </a:r>
            <a:r>
              <a:rPr lang="en-SE" sz="3000"/>
              <a:t>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71066-B77D-6600-F6BA-96758A0DCC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5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6CAC11-BC59-407B-9B1D-6ECF132A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</a:t>
            </a:r>
            <a:r>
              <a:rPr lang="sv-SE" sz="3000"/>
              <a:t>: </a:t>
            </a:r>
            <a:r>
              <a:rPr lang="en-SE" sz="3000"/>
              <a:t>Sound </a:t>
            </a:r>
            <a:r>
              <a:rPr lang="sv-SE" sz="3000"/>
              <a:t>P</a:t>
            </a:r>
            <a:r>
              <a:rPr lang="en-SE" sz="3000"/>
              <a:t>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34B5A-E84D-DBA7-8736-363A9B22EB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8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EFED36-C20E-2914-B3E7-15025527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</a:t>
            </a:r>
            <a:r>
              <a:rPr lang="sv-SE" sz="3000"/>
              <a:t>: </a:t>
            </a:r>
            <a:r>
              <a:rPr lang="en-SE" sz="3000"/>
              <a:t>Sound </a:t>
            </a:r>
            <a:r>
              <a:rPr lang="sv-SE" sz="3000"/>
              <a:t>P</a:t>
            </a:r>
            <a:r>
              <a:rPr lang="en-SE" sz="3000"/>
              <a:t>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AFF8A-5B93-68D3-BF79-9AB3F738E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27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C627AE-35FC-0525-5982-D9E54EFD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 – R290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97F80-2475-2145-CD22-1D0C61FD83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65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E2838C-1D78-2775-B62D-FAB20F8D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 – R290 </a:t>
            </a:r>
            <a:br>
              <a:rPr lang="sv-SE" sz="3000"/>
            </a:br>
            <a:r>
              <a:rPr lang="sv-SE" sz="3000"/>
              <a:t>- </a:t>
            </a:r>
            <a:r>
              <a:rPr lang="sv-SE" sz="2000" b="1"/>
              <a:t>I</a:t>
            </a:r>
            <a:r>
              <a:rPr lang="en-SE" sz="2000" b="1"/>
              <a:t>ndoor </a:t>
            </a:r>
            <a:r>
              <a:rPr lang="sv-SE" sz="2000" b="1"/>
              <a:t>P</a:t>
            </a:r>
            <a:r>
              <a:rPr lang="en-SE" sz="2000" b="1"/>
              <a:t>laced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DA1F6-F63E-85DD-826E-7AC6BD2116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6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CFAC9E-C8DD-237F-816C-EA88A422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 – R290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6E0BD-631F-491E-6EAF-FDA593AE5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57BC22-3BB1-CF14-CACF-B8CA43F2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>
                <a:solidFill>
                  <a:srgbClr val="000000"/>
                </a:solidFill>
              </a:rPr>
              <a:t>The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509A7-E18F-FCEC-3740-4BCDD7548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55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9D850E-C530-CCFC-8C91-4401BF0E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Competition – R290 </a:t>
            </a:r>
            <a:r>
              <a:rPr lang="sv-SE" sz="3000"/>
              <a:t> </a:t>
            </a:r>
            <a:br>
              <a:rPr lang="sv-SE" sz="3000"/>
            </a:br>
            <a:r>
              <a:rPr lang="sv-SE" sz="3000"/>
              <a:t>- </a:t>
            </a:r>
            <a:r>
              <a:rPr lang="sv-SE" sz="2000" b="1"/>
              <a:t>I</a:t>
            </a:r>
            <a:r>
              <a:rPr lang="en-SE" sz="2000" b="1"/>
              <a:t>ndoor </a:t>
            </a:r>
            <a:r>
              <a:rPr lang="sv-SE" sz="2000" b="1"/>
              <a:t>P</a:t>
            </a:r>
            <a:r>
              <a:rPr lang="en-SE" sz="2000" b="1"/>
              <a:t>laced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2D58C-56EB-63F1-200C-A41585C0DB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06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A196B2-6331-32CF-180F-B9523D5B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Add-on product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F5AAF-737F-A7D9-8399-FEE4EC4E0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95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A2F0CC-7F57-094A-E831-DE96641F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Calibra RXT Positioning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BEBB2-66E6-3631-CAAB-B5935ED2D6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898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8E83A8-B6F4-E093-CA90-F170A42F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Calibra RXT Positioning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16775-55B2-D829-9A04-B2D9B48F9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686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703E45-866D-8D87-9FF5-9E47FAFB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Target </a:t>
            </a:r>
            <a:r>
              <a:rPr lang="sv-SE" sz="3000"/>
              <a:t>A</a:t>
            </a:r>
            <a:r>
              <a:rPr lang="en-SE" sz="3000"/>
              <a:t>pplications Calibra RXT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61D31-DEC0-B822-23A3-43D99BBDF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71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E15443-D300-9243-83B8-6E288E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Calibra RXT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BE278-D870-9FBE-D9BD-1AACEC41D7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5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0EFA07-6DDF-5AAD-25A1-742495E0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8FC57-CE83-96DD-3B91-43E8307B8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3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416913-76F0-DDC6-9A82-66BC58CA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Ground Source Product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41F45-ADA7-E15F-3A1F-6D4459633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0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94264E-0C19-5CCC-093B-A182642D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/>
              <a:t>Calibra Family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FBAC3-DD83-7B4A-DDD0-7EF5A235E9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8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78D460-7F4C-FA82-AB66-CB9C207C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SE" sz="3000">
                <a:solidFill>
                  <a:srgbClr val="232323"/>
                </a:solidFill>
              </a:rPr>
              <a:t>Calibra Family - Versatility &amp; Comfort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1F9E5-F27F-9F08-4F34-A91C5E4D1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5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52</Paragraphs>
  <Slides>55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Aptos</vt:lpstr>
      <vt:lpstr>Aptos Display</vt:lpstr>
      <vt:lpstr>Arial</vt:lpstr>
      <vt:lpstr>Office Theme</vt:lpstr>
      <vt:lpstr>PowerPoint Presentation</vt:lpstr>
      <vt:lpstr>Thermia Calibra RXT  Product Presentation</vt:lpstr>
      <vt:lpstr>Agenda</vt:lpstr>
      <vt:lpstr>New Arrival!</vt:lpstr>
      <vt:lpstr>The Name</vt:lpstr>
      <vt:lpstr>Design</vt:lpstr>
      <vt:lpstr>Ground Source Product Range</vt:lpstr>
      <vt:lpstr>Calibra Family Overview</vt:lpstr>
      <vt:lpstr>Calibra Family - Versatility &amp; Comfort</vt:lpstr>
      <vt:lpstr>Calibra RXT vs Calibra Eco</vt:lpstr>
      <vt:lpstr>Calibra RXT</vt:lpstr>
      <vt:lpstr>Calibra RXT</vt:lpstr>
      <vt:lpstr>Calibra RXT</vt:lpstr>
      <vt:lpstr>The reason behind f-gas</vt:lpstr>
      <vt:lpstr>PowerPoint Presentation</vt:lpstr>
      <vt:lpstr>Wide Product Range</vt:lpstr>
      <vt:lpstr>Safety Solution Inside</vt:lpstr>
      <vt:lpstr>News Inside</vt:lpstr>
      <vt:lpstr>New Immersion Heater</vt:lpstr>
      <vt:lpstr>Check Valve</vt:lpstr>
      <vt:lpstr>News - Outside</vt:lpstr>
      <vt:lpstr>Ventilation</vt:lpstr>
      <vt:lpstr>PowerPoint Presentation</vt:lpstr>
      <vt:lpstr>News – BM 230</vt:lpstr>
      <vt:lpstr>News – Calibra RXT 7 – Terminal Block</vt:lpstr>
      <vt:lpstr>News – EM4</vt:lpstr>
      <vt:lpstr>News – Cascade</vt:lpstr>
      <vt:lpstr>Accessories</vt:lpstr>
      <vt:lpstr>News – Cooling Module</vt:lpstr>
      <vt:lpstr>Update – MBH (Legend)</vt:lpstr>
      <vt:lpstr>Refrigerant &amp; tCO2e</vt:lpstr>
      <vt:lpstr>Envelope</vt:lpstr>
      <vt:lpstr>Sound Power</vt:lpstr>
      <vt:lpstr>Sound Power</vt:lpstr>
      <vt:lpstr>Efficiency</vt:lpstr>
      <vt:lpstr>Efficiency</vt:lpstr>
      <vt:lpstr>Domestic Hot Water</vt:lpstr>
      <vt:lpstr>Calibra RXT Data Overview</vt:lpstr>
      <vt:lpstr>Competition: Refrigerant &amp; tCO2e</vt:lpstr>
      <vt:lpstr>Competition: Efficiency (SCOP)</vt:lpstr>
      <vt:lpstr>Competition: Efficiency (SCOP)</vt:lpstr>
      <vt:lpstr>Competition: Weight</vt:lpstr>
      <vt:lpstr>Competition: Domestic Hot Water</vt:lpstr>
      <vt:lpstr>Competition: Domestic Hot Water</vt:lpstr>
      <vt:lpstr>Competition: Sound Power</vt:lpstr>
      <vt:lpstr>Competition: Sound Power</vt:lpstr>
      <vt:lpstr>Competition – R290</vt:lpstr>
      <vt:lpstr>Competition – R290  - Indoor Placed</vt:lpstr>
      <vt:lpstr>Competition – R290</vt:lpstr>
      <vt:lpstr>Competition – R290   - Indoor Placed</vt:lpstr>
      <vt:lpstr>Add-on product</vt:lpstr>
      <vt:lpstr>Calibra RXT Positioning</vt:lpstr>
      <vt:lpstr>Calibra RXT Positioning</vt:lpstr>
      <vt:lpstr>Target Applications Calibra RXT</vt:lpstr>
      <vt:lpstr>Calibra RXT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Tõnis Kink</dc:creator>
  <cp:lastModifiedBy>Tõnis Kink</cp:lastModifiedBy>
  <cp:revision>1</cp:revision>
  <dcterms:created xsi:type="dcterms:W3CDTF">2026-04-29T11:49:50Z</dcterms:created>
  <dcterms:modified xsi:type="dcterms:W3CDTF">2026-04-29T11:49:50Z</dcterms:modified>
</cp:coreProperties>
</file>